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2D5408-7A60-1360-B22B-CFAA794950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25CDD21-5EC8-982B-91A0-87E1F3933B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ABDA873-A375-5E2E-4681-56087641E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F9F6-17AE-4090-B2C0-261262338C19}" type="datetimeFigureOut">
              <a:rPr lang="pt-PT" smtClean="0"/>
              <a:t>08/06/2026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5772396-6121-68A8-770B-9FEDEE293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1DB85D2-DB74-E501-8F9E-486B61E99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8E770-3A82-47C1-84CD-930C1A6A97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88493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2A780-2D0B-3A47-07F7-D1580A2D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CB5D741B-5019-0D89-929B-B61337E5C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980A556-0858-C5CB-99B3-553A5DBB3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F9F6-17AE-4090-B2C0-261262338C19}" type="datetimeFigureOut">
              <a:rPr lang="pt-PT" smtClean="0"/>
              <a:t>08/06/2026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1AF4CA8-F84B-1771-FCC4-4C1A3993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DEF06F1A-64F3-F4CA-A858-AB2F8C2E1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8E770-3A82-47C1-84CD-930C1A6A97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70575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9228A5A-DDE9-D8AF-D5CF-6CBD2FDDB6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837EB6AA-4268-D41F-D40C-25263BAB0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2BA9B7E-D901-257C-C899-A57ADF44E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F9F6-17AE-4090-B2C0-261262338C19}" type="datetimeFigureOut">
              <a:rPr lang="pt-PT" smtClean="0"/>
              <a:t>08/06/2026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A5CD4EB-5232-1A3C-7BAE-442208E46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293E332-434B-EE5C-D4C7-CA2E81627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8E770-3A82-47C1-84CD-930C1A6A97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9896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484AF5-B3D5-8FF1-653F-B5079FBFE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35363D2-4396-3AF0-963D-60FC5D011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B6F8DBD-AEF0-E6E5-4BA1-34BC92780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F9F6-17AE-4090-B2C0-261262338C19}" type="datetimeFigureOut">
              <a:rPr lang="pt-PT" smtClean="0"/>
              <a:t>08/06/2026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47D4C4C-3523-9D7D-9A79-DF64AAC78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E1A48D6-3A56-03FF-A675-D156CAF3C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8E770-3A82-47C1-84CD-930C1A6A97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333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1F2DDE-7F93-F888-56CA-33164E136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4E7CC72-AD80-5F7B-F100-9E2D2AF8F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069157C-0E91-F55D-33C1-28E7A6A74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F9F6-17AE-4090-B2C0-261262338C19}" type="datetimeFigureOut">
              <a:rPr lang="pt-PT" smtClean="0"/>
              <a:t>08/06/2026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25F1976-2662-1516-FF21-8C2633432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1EBB2FD-63C8-F2B1-BE22-B92781066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8E770-3A82-47C1-84CD-930C1A6A97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63241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0A3D8C-C3EE-0267-06DE-36D60B328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8F41D93-C6C2-1DB8-5067-71C412495C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BB6A148A-8D2A-E4D6-9E80-F743E3E5AA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AE4B218F-2089-9FE0-0CB9-94C05A6B2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F9F6-17AE-4090-B2C0-261262338C19}" type="datetimeFigureOut">
              <a:rPr lang="pt-PT" smtClean="0"/>
              <a:t>08/06/2026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C9F47FC4-B40D-0D60-5A6B-3F7908C7E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2C2400C4-761E-CA94-C5BE-1C39418D3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8E770-3A82-47C1-84CD-930C1A6A97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10048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B991EB-E407-0E46-D2C7-67206269F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F660A4C8-3E84-1ABF-C84D-54E301600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F26B51CB-6577-EC76-BC54-B011CFF9C1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9577DC56-D676-C135-FB64-A8FB1358C3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A7A4B355-2C4D-B571-EF1A-028A2C6D9F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42538A52-E387-38AA-F409-D64D867C8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F9F6-17AE-4090-B2C0-261262338C19}" type="datetimeFigureOut">
              <a:rPr lang="pt-PT" smtClean="0"/>
              <a:t>08/06/2026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FB3F3C8B-D817-A9BA-56E2-495B910D2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3B714472-4CB1-9976-6D5E-3CF23AF3F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8E770-3A82-47C1-84CD-930C1A6A97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94336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2C9F3C-706C-9F74-9237-D63145FCA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7E51507B-F9E8-D7B3-8919-5D92F265E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F9F6-17AE-4090-B2C0-261262338C19}" type="datetimeFigureOut">
              <a:rPr lang="pt-PT" smtClean="0"/>
              <a:t>08/06/2026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9ECD01BF-EA69-4B1C-76FF-3355B7725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5285C42F-CFAE-C8F7-D9CE-81ABEB16B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8E770-3A82-47C1-84CD-930C1A6A97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9229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BF851EE8-B046-C531-D3F4-91271E685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F9F6-17AE-4090-B2C0-261262338C19}" type="datetimeFigureOut">
              <a:rPr lang="pt-PT" smtClean="0"/>
              <a:t>08/06/2026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4B73B926-3957-35AA-FB74-53FEF21B3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B285D4F-551A-243B-467D-349CB25D2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8E770-3A82-47C1-84CD-930C1A6A97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51301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829049-123D-1495-EC25-9C3585879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155C18C-67BB-3DB4-6CBA-83E6C424F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F551441F-D1BF-B21C-09D5-5FD2B4C16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54AFC12D-95CB-1A1E-1953-F68D6668C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F9F6-17AE-4090-B2C0-261262338C19}" type="datetimeFigureOut">
              <a:rPr lang="pt-PT" smtClean="0"/>
              <a:t>08/06/2026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D1F8998-23DB-169D-12DB-2235154AC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BD39E97-90A7-7C68-C79C-16E3741E6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8E770-3A82-47C1-84CD-930C1A6A97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7068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D2DA56-8FEE-B877-4A4D-0DE84742F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A789EBA5-2C04-1078-89CB-D50C81B401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4062A36E-617E-7ACF-DB14-F3D97FA42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E3363E90-F32D-94BA-E54B-66D253E48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F9F6-17AE-4090-B2C0-261262338C19}" type="datetimeFigureOut">
              <a:rPr lang="pt-PT" smtClean="0"/>
              <a:t>08/06/2026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DEA45FF5-A710-FA6B-A342-DBBC97D5E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6ABBCECA-58FB-0C1B-D197-BCB20FB7E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8E770-3A82-47C1-84CD-930C1A6A97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96175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B4323641-F2D8-1E5F-A8AF-7379EC4E3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E5E05586-9132-89BA-7A1A-DBC8A8D3A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1D4414F-E694-57C5-2494-29D0A7DD6C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EEF9F6-17AE-4090-B2C0-261262338C19}" type="datetimeFigureOut">
              <a:rPr lang="pt-PT" smtClean="0"/>
              <a:t>08/06/2026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40D76DB-2832-B9AC-ED4A-273CA72C25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CBCC80D-B6D0-9F72-962E-AC215C21A0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68E770-3A82-47C1-84CD-930C1A6A97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92648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67E3EB27-45DC-2DFA-8ADB-0D3D412045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" y="0"/>
            <a:ext cx="12186584" cy="6858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1296C153-2A0B-4F7B-BF79-DA66948C888A}"/>
              </a:ext>
            </a:extLst>
          </p:cNvPr>
          <p:cNvSpPr txBox="1"/>
          <p:nvPr/>
        </p:nvSpPr>
        <p:spPr>
          <a:xfrm>
            <a:off x="1213339" y="1907931"/>
            <a:ext cx="9733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TITULO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27D282B-C57D-1C52-435C-B84367890BE8}"/>
              </a:ext>
            </a:extLst>
          </p:cNvPr>
          <p:cNvSpPr txBox="1"/>
          <p:nvPr/>
        </p:nvSpPr>
        <p:spPr>
          <a:xfrm>
            <a:off x="1207476" y="3695701"/>
            <a:ext cx="97330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AUTOR(ES)</a:t>
            </a:r>
          </a:p>
          <a:p>
            <a:endParaRPr lang="pt-PT" dirty="0"/>
          </a:p>
          <a:p>
            <a:r>
              <a:rPr lang="pt-PT" dirty="0"/>
              <a:t>UNIDADE HOSPITALAR</a:t>
            </a:r>
          </a:p>
        </p:txBody>
      </p:sp>
    </p:spTree>
    <p:extLst>
      <p:ext uri="{BB962C8B-B14F-4D97-AF65-F5344CB8AC3E}">
        <p14:creationId xmlns:p14="http://schemas.microsoft.com/office/powerpoint/2010/main" val="3412098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C215B3-4A5B-AE7F-CEF3-73C2B7619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22C70EF8-B7D0-8CB2-752B-6BC9BFF92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" y="0"/>
            <a:ext cx="12186584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6E5E4F59-D0DA-4841-942A-F3020E3139AD}"/>
              </a:ext>
            </a:extLst>
          </p:cNvPr>
          <p:cNvSpPr txBox="1"/>
          <p:nvPr/>
        </p:nvSpPr>
        <p:spPr>
          <a:xfrm>
            <a:off x="589085" y="407378"/>
            <a:ext cx="11043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err="1"/>
              <a:t>xxxxxxxxxxxxxx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5913661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Ecrã Panorâmico</PresentationFormat>
  <Paragraphs>5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Luisa Marques</dc:creator>
  <cp:lastModifiedBy>Luisa Marques</cp:lastModifiedBy>
  <cp:revision>1</cp:revision>
  <dcterms:created xsi:type="dcterms:W3CDTF">2026-06-08T15:28:28Z</dcterms:created>
  <dcterms:modified xsi:type="dcterms:W3CDTF">2026-06-08T15:31:21Z</dcterms:modified>
</cp:coreProperties>
</file>