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45783-9D89-254C-5624-8C4D6A62E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E0B77D-13A2-A809-86B0-4D50725C7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CB2EECE-E022-3E81-ACD3-10112280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BD77DBB-41EC-081B-8540-86319468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44D3B8B-D722-DA41-7349-DFCC4C60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543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D59CB-689C-FF62-E99B-2745FDF3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4266E35-13E9-160E-8245-D7EE19CA2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2ABC00-265D-46E4-A115-D3F4BA52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9EF617-A73A-5A2D-939E-90CD7B1C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0FEC20-3395-C8BB-0E35-FBACF537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171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62E3C5-491B-BD9E-28FA-74D6EA98B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B6AF09F-AD83-CDDC-C332-677E32A56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9245A86-3CC6-A74A-0811-17409A6C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F9F13F-60F9-6EBA-D856-F551CD75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5544A9C-FF01-CE7B-FB5B-715FB592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453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DA6B0-0D64-3F34-09C3-189D6B53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3DF02B2-705A-D0C3-1086-0B91C7D9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40FAC4A-048A-024F-44C1-D03CC664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255AAD-E111-D449-116B-E6AD5CC4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F3E2839-C7EA-7AE1-ABE6-CA906AF2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194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B109F-514C-689D-59D7-783FA6A5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D17D88C-D5EE-014A-7532-B87BFC94F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EB63C6-7620-9D6D-FB1C-48A196FB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2DA60C5-9097-2C72-57CD-81E7BD7F2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6590AB-CC21-BBBD-43AC-675C2FA9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72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F3493-BCA5-80E1-1AB1-55943F8B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FC00D9A-F1BC-3491-22A6-7624FB940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D8AE9B4-AA87-39FF-202A-FBF285833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6E57B46-37B1-8A7B-2954-90756CEE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B8E2CBE-B6D4-C128-C1E4-D54D6F30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4319ECB-DBC3-287E-0CDE-AD2EB2DF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327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8AF65-E128-391D-A94B-61EFCC82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7F1A193-CFF4-1E49-5FD2-C07C57F40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BA0C9B4-4A1F-3ECD-96AF-ABCEC67BA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AC9954C4-9B37-4221-E94E-BF5DB65BD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5BE0E702-AB49-5C2A-D1FF-6E49801FC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7B57DD2-7B1A-1DC2-42C0-AE7B6433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E862B5A-0E48-6211-174C-D60C4BA3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0E96CD4-CD66-6673-86AC-0828D60B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864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5871E-F34D-DEC8-58C2-A84E8ABA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6E08270-B95A-CD3D-878D-6598E786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9D6712F-8F39-72F9-ABB0-C93DC087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1B9D4B8-C822-8F80-CF56-E353A7E3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688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78F63C4-0538-8B1B-6C0E-3497E619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E2C5FFF2-156E-3D90-1F4F-D4FB0AB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202D1C8-6C54-F3F5-57A1-AD7DACBC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57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71214-290E-1C50-9980-9CEB8F59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80D0098-31D4-BCF2-4010-53FB0E8BC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FEF27EA-9BA4-8920-7771-6A226BEE1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7E285B4-2286-5D46-4605-1529874B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0F0DE0B-C5CD-A1A1-B0C6-4C78386B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6A91149-6198-70B5-C3CD-D8BB7916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432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50668-8FD9-2FCA-F565-E0526B0B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89D1B13-88BE-C8EF-9013-7F765FC7C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7DAAE3E-913A-4BFE-94E5-71550A99F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FF0C010-554F-F784-2015-19872B5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CE041FF-0766-87EE-4F9B-938AA88F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77A904E-E973-7930-F1CF-D0D89451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128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3559C79-21CB-9A1E-80F3-1D00D398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D7ECF71-FA4C-FD1A-E98D-9A5D07A6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A091058-7346-AAF5-EFCC-38A408F66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461E-C9BD-4EDD-9A3A-E250730DAE2A}" type="datetimeFigureOut">
              <a:rPr lang="pt-PT" smtClean="0"/>
              <a:t>19/03/2024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9D3E7B6-ECE7-0406-E2E3-6DF558919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47D40C3-4FF5-DEB0-5171-56BB1E16F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6C7B-2C73-44C3-B574-9902586957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45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3FFF068D-50ED-0620-4859-7CA821F8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2B79583-0723-6DE8-C547-B4C0D9940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2469"/>
            <a:ext cx="9144000" cy="238760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E570C5-A6C2-0AF3-D787-10C41C2A3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7418"/>
            <a:ext cx="9144000" cy="1655762"/>
          </a:xfrm>
        </p:spPr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1065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e Conteúdo 4">
            <a:extLst>
              <a:ext uri="{FF2B5EF4-FFF2-40B4-BE49-F238E27FC236}">
                <a16:creationId xmlns:a16="http://schemas.microsoft.com/office/drawing/2014/main" id="{31FEAD3A-8BE9-AAC9-10F5-DEC227B0BE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302"/>
            <a:ext cx="12192000" cy="6944302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CA55A57-AA39-CC1E-AE8D-E33F3467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7155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Marques</dc:creator>
  <cp:lastModifiedBy>Luisa Marques</cp:lastModifiedBy>
  <cp:revision>1</cp:revision>
  <dcterms:created xsi:type="dcterms:W3CDTF">2024-03-19T14:24:04Z</dcterms:created>
  <dcterms:modified xsi:type="dcterms:W3CDTF">2024-03-19T14:24:45Z</dcterms:modified>
</cp:coreProperties>
</file>